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54" d="100"/>
          <a:sy n="54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AC7384-4C33-4B70-82F4-015BBB14E0F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6A32E8-2261-4143-96DF-2FD737B07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pexes.wcps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adding+and+subtracting+fractions+with+unlike+denominators+khan" TargetMode="External"/><Relationship Id="rId2" Type="http://schemas.openxmlformats.org/officeDocument/2006/relationships/hyperlink" Target="https://www.youtube.com/results?search_query=wcpssacademi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xl.com/math/grade-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jlab.org/solqui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du.glogster.com/glogpedia?subject=24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atherwizkid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Math and Science Resources</a:t>
            </a:r>
            <a:endParaRPr lang="en-US" sz="7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267115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dirty="0" smtClean="0"/>
              <a:t>Welcome Parents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Teacher Websites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This is a wonderful resource!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hlinkClick r:id="rId2"/>
              </a:rPr>
              <a:t>http://apexes.wcpss.net/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You Tube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https://www.youtube.com/results?search_query=wcpssacademics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Khan Academy</a:t>
            </a:r>
          </a:p>
          <a:p>
            <a:r>
              <a:rPr lang="en-US" dirty="0" smtClean="0">
                <a:hlinkClick r:id="rId3"/>
              </a:rPr>
              <a:t>https://www.youtube.com/results?search_query=adding+and+subtracting+fractions+with+unlike+denominators+khan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399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Another Math Resource</a:t>
            </a:r>
            <a:br>
              <a:rPr lang="en-US" sz="4800" dirty="0" smtClean="0"/>
            </a:br>
            <a:r>
              <a:rPr lang="en-US" sz="4800" dirty="0" smtClean="0"/>
              <a:t>IXL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772400" cy="3581400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http://www.ixl.com/math/grade-5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Jefferson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http://education.jlab.org/solquiz/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http://edu.glogster.com/glogpedia?subject=248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http://www.weatherwizkids.com/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</TotalTime>
  <Words>47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  Welcome Parents</vt:lpstr>
      <vt:lpstr>Teacher Websites</vt:lpstr>
      <vt:lpstr>You Tube</vt:lpstr>
      <vt:lpstr>Another Math Resource IXL</vt:lpstr>
      <vt:lpstr>Jefferson Lab</vt:lpstr>
      <vt:lpstr>SCIENCE</vt:lpstr>
      <vt:lpstr>Weather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Parents!</dc:title>
  <dc:creator>kroberts</dc:creator>
  <cp:lastModifiedBy>estangler</cp:lastModifiedBy>
  <cp:revision>13</cp:revision>
  <dcterms:created xsi:type="dcterms:W3CDTF">2015-02-18T15:14:04Z</dcterms:created>
  <dcterms:modified xsi:type="dcterms:W3CDTF">2015-03-12T22:17:36Z</dcterms:modified>
</cp:coreProperties>
</file>